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AD5C04-AB0A-42D3-9616-303AA9C825FD}" type="datetimeFigureOut">
              <a:rPr lang="el-GR" smtClean="0"/>
              <a:pPr/>
              <a:t>15/10/2017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C097C7-FA46-4204-98FF-087468777A94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846640" cy="1899642"/>
          </a:xfrm>
        </p:spPr>
        <p:txBody>
          <a:bodyPr/>
          <a:lstStyle/>
          <a:p>
            <a:r>
              <a:rPr lang="el-GR" dirty="0" smtClean="0"/>
              <a:t>ΠΡΟΣ</a:t>
            </a:r>
            <a:r>
              <a:rPr lang="el-GR" dirty="0" smtClean="0"/>
              <a:t>ΦΥΓΑΣ ΣΤΗΝ ΕΛΛΑΔΑ 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468560" y="260648"/>
            <a:ext cx="9937104" cy="1215008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ΣΑΣ ΕΥΧΑΡΙΣΤΩ ΓΙΑ ΤΗΝ ΠΑΡΑΚΟΛΟΥΘΗΣΗ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ΔΙΟΝΥΣΙΑ ΚΑΛΑΝΤΖΗ  Γ1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  <p:pic>
        <p:nvPicPr>
          <p:cNvPr id="4" name="3 - Εικόνα" descr="προσφυγες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276872"/>
            <a:ext cx="6048672" cy="416011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ΠΡΟΣΦΥΓΑΣ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Πρόσφυγας είναι αυτός που δεν είχε άλλη επιλογή παρά να φύγει από την πατρίδα του . Ο όρος πρόσφυγας αναφέρεται σε άτομο το οποίο βρίσκεται εκτός  χώρας καταγωγής του και έχει &lt;&lt;δικαιολογημένο  φόβο δίωξης  εξαιτίας της φυλής , της θρησκείας της εθνικότητας , της συμμετοχής του σε συγκεκριμένη κοινωνική ομάδα ή των πολιτικών πεποιθήσεων &gt;&gt;  και για αυτόν τον λόγο δεν μπορεί ή δεν επιθυμεί να επιστρέψει στην χώρα του 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ΚΥΡΙΑ ΑΙΤΙΑ ΠΡΟΣΦΥΓΙΑΣ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1. Οι φυσικές καταστροφές , οι πλημμύρες , η ξηρασία και ο παγετός καταστρέφουν  τις καλλιέργειες  και εξαναγκάζουν τα άτομα να μετακινηθούν για εύρεση τροφής σε πιο γόνιμα μέρη.</a:t>
            </a:r>
          </a:p>
          <a:p>
            <a:pPr>
              <a:buNone/>
            </a:pPr>
            <a:r>
              <a:rPr lang="el-GR" dirty="0" smtClean="0"/>
              <a:t>2.Τα οικονομικά αίτια , όταν οι οικονομικές συνθήκες απασχόλησης στην χώρα υποδοχής είναι πιο ευνοϊκές .</a:t>
            </a:r>
          </a:p>
          <a:p>
            <a:pPr>
              <a:buNone/>
            </a:pPr>
            <a:r>
              <a:rPr lang="el-GR" dirty="0" smtClean="0"/>
              <a:t>3. Τα εργασιακά αίτια η έλλειψη εργασίας  στον τόπο καταγωγής αναγκάζει περιστασιακά πολλά να ξενιτεύονται σε τόπους που οι ευκαιρίες εργασίας είναι μεγαλύτερες.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1620688" y="260648"/>
            <a:ext cx="8229600" cy="1143000"/>
          </a:xfrm>
        </p:spPr>
        <p:txBody>
          <a:bodyPr/>
          <a:lstStyle/>
          <a:p>
            <a:r>
              <a:rPr lang="el-GR" dirty="0" smtClean="0"/>
              <a:t>ΣΥΝΕΧΕΙΑ…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4. Πολεμικές συγκρούσεις  μεταξύ των διαφόρων ισχυρών δημιουργούσαν  νικητές και ηττημένους , με αποτέλεσμα την μετακίνηση των ηττημένων .</a:t>
            </a:r>
            <a:endParaRPr lang="el-GR" dirty="0"/>
          </a:p>
        </p:txBody>
      </p:sp>
      <p:pic>
        <p:nvPicPr>
          <p:cNvPr id="4" name="3 - Εικόνα" descr="προσφυγες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284984"/>
            <a:ext cx="5616624" cy="3116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ΚΥΡΙΑ ΠΡΟΒΛΗΜΑΤΑ ΠΡΟΣΦΥΓΩΝ ΣΤΗ ΕΛΛΑΔΑ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el-GR" dirty="0" smtClean="0"/>
              <a:t>Κακομεταχείριση .</a:t>
            </a:r>
          </a:p>
          <a:p>
            <a:pPr marL="651510" indent="-514350">
              <a:buAutoNum type="arabicPeriod"/>
            </a:pPr>
            <a:r>
              <a:rPr lang="el-GR" dirty="0" smtClean="0"/>
              <a:t>Συνθήκες κράτησης που δεν είναι σύμφωνες με τα διεθνή πρότυπα.</a:t>
            </a:r>
          </a:p>
          <a:p>
            <a:pPr marL="651510" indent="-514350">
              <a:buAutoNum type="arabicPeriod"/>
            </a:pPr>
            <a:r>
              <a:rPr lang="el-GR" dirty="0" smtClean="0"/>
              <a:t>Συνθήκες διαβίωσης . Οι πρόσφυγες συχνά ζουν στον δρόμο ή σε καταυλισμούς . Τα κέντρα υποδοχής προσφύγων είναι ελάχιστα .</a:t>
            </a:r>
          </a:p>
          <a:p>
            <a:pPr marL="651510" indent="-514350">
              <a:buAutoNum type="arabicPeriod"/>
            </a:pPr>
            <a:r>
              <a:rPr lang="el-GR" dirty="0" smtClean="0"/>
              <a:t>Δυσκολία πρόσβασης στη διαδικασία ασύλου.  </a:t>
            </a:r>
          </a:p>
          <a:p>
            <a:pPr marL="651510" indent="-514350">
              <a:buAutoNum type="arabicPeriod"/>
            </a:pPr>
            <a:r>
              <a:rPr lang="el-GR" dirty="0" smtClean="0"/>
              <a:t>Ελλείψεις  στη διαδικασία εξέτασης αιτήσεων .</a:t>
            </a:r>
          </a:p>
          <a:p>
            <a:pPr marL="651510" indent="-514350">
              <a:buAutoNum type="arabicPeriod"/>
            </a:pPr>
            <a:r>
              <a:rPr lang="el-GR" dirty="0" smtClean="0"/>
              <a:t>Επαναπροωθήσεις  από την Ελλάδα στη χώρα προέλευσης 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προσφυγες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7632848" cy="518457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ΣΥΝΕΠΕΙΕΣ ΤΗΣ ΠΡΟΣΦΥΓΙΑΣ ΣΤΗΝ ΕΛΛΑΔΑ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51510" indent="-514350">
              <a:buAutoNum type="arabicPeriod"/>
            </a:pPr>
            <a:r>
              <a:rPr lang="el-GR" dirty="0" smtClean="0"/>
              <a:t>Οι παράνομοι πρόσφυγες  αποτελούν φτηνή εργατική δύναμη , ελεύθερη  από την κοινωνικοί και εργατική νομοθεσία . Αυτό μαζί με την αύξηση της ανεργίας και της αυξανόμενης ελαστικότητας της εργασίας  έχει οδηγήσει  σε μεγάλη μείωση του κόστους της παραγωγής. </a:t>
            </a:r>
          </a:p>
          <a:p>
            <a:pPr marL="651510" indent="-514350">
              <a:buAutoNum type="arabicPeriod"/>
            </a:pPr>
            <a:r>
              <a:rPr lang="el-GR" dirty="0" smtClean="0"/>
              <a:t>Η στήριξη όλων των κλάδων της οικονομίας στη  φτηνή εργατική δύναμη , η συσχέτιση της ανταγωνιστικότητας των ελληνικών επιχειρήσεων με χαμηλό κόστος εργασίας επιβραδύνουν τον τεχνολογικό εκσυγχρονισμό της παραγωγής 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-2124744" y="260648"/>
            <a:ext cx="8229600" cy="1143000"/>
          </a:xfrm>
        </p:spPr>
        <p:txBody>
          <a:bodyPr/>
          <a:lstStyle/>
          <a:p>
            <a:r>
              <a:rPr lang="el-GR" dirty="0" smtClean="0"/>
              <a:t>ΣΥΝΕΧΕΙΑ…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3. Η συμβολή των προσφυγών στην αύξηση του πληθυσμού και στην προσφορά εργασίας .</a:t>
            </a:r>
          </a:p>
          <a:p>
            <a:pPr>
              <a:buNone/>
            </a:pPr>
            <a:r>
              <a:rPr lang="el-GR" dirty="0" smtClean="0"/>
              <a:t>4. Η αύξηση της ανεργίας .</a:t>
            </a:r>
          </a:p>
        </p:txBody>
      </p:sp>
      <p:pic>
        <p:nvPicPr>
          <p:cNvPr id="4" name="3 - Εικόνα" descr="προσυγες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140968"/>
            <a:ext cx="5771669" cy="335699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ΕΘΝΟΤΗΤΕΣ ΠΟΥ ΚΑΤΟΙΚΟΥΝ ΣΤΗΝ ΕΛΛΑΔΑ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AutoNum type="arabicPeriod"/>
            </a:pPr>
            <a:r>
              <a:rPr lang="el-GR" dirty="0" smtClean="0"/>
              <a:t>Πακιστανική κοινότητα </a:t>
            </a:r>
          </a:p>
          <a:p>
            <a:pPr marL="651510" indent="-514350">
              <a:buAutoNum type="arabicPeriod"/>
            </a:pPr>
            <a:r>
              <a:rPr lang="el-GR" dirty="0" smtClean="0"/>
              <a:t>Μπανγκλαντεσιανή  κοινότητα </a:t>
            </a:r>
          </a:p>
          <a:p>
            <a:pPr marL="651510" indent="-514350">
              <a:buAutoNum type="arabicPeriod"/>
            </a:pPr>
            <a:r>
              <a:rPr lang="el-GR" dirty="0" smtClean="0"/>
              <a:t>Αφγανική κοινότητα </a:t>
            </a:r>
          </a:p>
          <a:p>
            <a:pPr marL="651510" indent="-514350">
              <a:buAutoNum type="arabicPeriod"/>
            </a:pPr>
            <a:r>
              <a:rPr lang="el-GR" dirty="0" smtClean="0"/>
              <a:t>Αιγυπτιακή κοινότητα </a:t>
            </a:r>
          </a:p>
          <a:p>
            <a:pPr marL="651510" indent="-514350">
              <a:buAutoNum type="arabicPeriod"/>
            </a:pPr>
            <a:r>
              <a:rPr lang="el-GR" dirty="0" smtClean="0"/>
              <a:t>Συριακή κοινότητα </a:t>
            </a:r>
          </a:p>
          <a:p>
            <a:pPr marL="651510" indent="-514350">
              <a:buAutoNum type="arabicPeriod"/>
            </a:pPr>
            <a:r>
              <a:rPr lang="el-GR" dirty="0" smtClean="0"/>
              <a:t>Ιρανική κοινότητα </a:t>
            </a:r>
          </a:p>
          <a:p>
            <a:pPr marL="651510" indent="-514350">
              <a:buAutoNum type="arabicPeriod"/>
            </a:pPr>
            <a:r>
              <a:rPr lang="el-GR" dirty="0" smtClean="0"/>
              <a:t>Αλβανική κοινότητα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</TotalTime>
  <Words>357</Words>
  <Application>Microsoft Office PowerPoint</Application>
  <PresentationFormat>Προβολή στην οθόνη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Αποκορύφωμα</vt:lpstr>
      <vt:lpstr>ΠΡΟΣΦΥΓΑΣ ΣΤΗΝ ΕΛΛΑΔΑ </vt:lpstr>
      <vt:lpstr>ΠΡΟΣΦΥΓΑΣ</vt:lpstr>
      <vt:lpstr>ΚΥΡΙΑ ΑΙΤΙΑ ΠΡΟΣΦΥΓΙΑΣ </vt:lpstr>
      <vt:lpstr>ΣΥΝΕΧΕΙΑ…</vt:lpstr>
      <vt:lpstr>ΚΥΡΙΑ ΠΡΟΒΛΗΜΑΤΑ ΠΡΟΣΦΥΓΩΝ ΣΤΗ ΕΛΛΑΔΑ </vt:lpstr>
      <vt:lpstr>Διαφάνεια 6</vt:lpstr>
      <vt:lpstr>ΣΥΝΕΠΕΙΕΣ ΤΗΣ ΠΡΟΣΦΥΓΙΑΣ ΣΤΗΝ ΕΛΛΑΔΑ</vt:lpstr>
      <vt:lpstr>ΣΥΝΕΧΕΙΑ…</vt:lpstr>
      <vt:lpstr>ΟΙ ΕΘΝΟΤΗΤΕΣ ΠΟΥ ΚΑΤΟΙΚΟΥΝ ΣΤΗΝ ΕΛΛΑΔΑ </vt:lpstr>
      <vt:lpstr>ΣΑΣ ΕΥΧΑΡΙΣΤΩ ΓΙΑ ΤΗΝ ΠΑΡΑΚΟΛΟΥΘΗΣΗ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ΠΡΟΣΦΥΓΕΣ</dc:title>
  <dc:creator>MΑΤΙΝΑ</dc:creator>
  <cp:lastModifiedBy>MΑΤΙΝΑ</cp:lastModifiedBy>
  <cp:revision>10</cp:revision>
  <dcterms:created xsi:type="dcterms:W3CDTF">2017-10-15T15:50:58Z</dcterms:created>
  <dcterms:modified xsi:type="dcterms:W3CDTF">2017-10-15T17:23:52Z</dcterms:modified>
</cp:coreProperties>
</file>